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</p:sldIdLst>
  <p:sldSz cx="9144000" cy="6858000" type="screen4x3"/>
  <p:notesSz cx="28438475" cy="39411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9519-DFFD-40AD-A107-6000AFA4D5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A9AEB-86E7-4F7C-8B1B-50BA6420BE2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9519-DFFD-40AD-A107-6000AFA4D5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9AEB-86E7-4F7C-8B1B-50BA6420B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9519-DFFD-40AD-A107-6000AFA4D5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9AEB-86E7-4F7C-8B1B-50BA6420B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FB9519-DFFD-40AD-A107-6000AFA4D5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26A9AEB-86E7-4F7C-8B1B-50BA6420BE2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9519-DFFD-40AD-A107-6000AFA4D5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9AEB-86E7-4F7C-8B1B-50BA6420BE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9519-DFFD-40AD-A107-6000AFA4D5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9AEB-86E7-4F7C-8B1B-50BA6420BE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9AEB-86E7-4F7C-8B1B-50BA6420BE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9519-DFFD-40AD-A107-6000AFA4D5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9519-DFFD-40AD-A107-6000AFA4D5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9AEB-86E7-4F7C-8B1B-50BA6420BE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9519-DFFD-40AD-A107-6000AFA4D5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9AEB-86E7-4F7C-8B1B-50BA6420BE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FB9519-DFFD-40AD-A107-6000AFA4D5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6A9AEB-86E7-4F7C-8B1B-50BA6420BE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9519-DFFD-40AD-A107-6000AFA4D5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6A9AEB-86E7-4F7C-8B1B-50BA6420BE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FB9519-DFFD-40AD-A107-6000AFA4D5E7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26A9AEB-86E7-4F7C-8B1B-50BA6420BE2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29000" y="609600"/>
            <a:ext cx="2438400" cy="541686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400" b="1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Annual GCAGS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</a:t>
            </a:r>
            <a:r>
              <a: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November </a:t>
            </a:r>
            <a:r>
              <a:rPr lang="en-US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3-5th 1954</a:t>
            </a:r>
            <a:endParaRPr lang="en-US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 Hotel, Houston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time the GCAGS Annual Meeting was held in Houston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Held again in </a:t>
            </a:r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Houston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1959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1965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1973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1982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1991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en-US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20" y="228600"/>
            <a:ext cx="3001002" cy="3803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8705"/>
            <a:ext cx="2988430" cy="37830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97" y="4078416"/>
            <a:ext cx="1301142" cy="25509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60034"/>
            <a:ext cx="1635909" cy="2569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8606" y="6290846"/>
            <a:ext cx="1676400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Jeff Spencer</a:t>
            </a: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GCAGS Historian</a:t>
            </a:r>
            <a:endParaRPr lang="en-US" sz="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4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2" y="725746"/>
            <a:ext cx="1949237" cy="2474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50" y="723542"/>
            <a:ext cx="1949110" cy="2476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53360"/>
            <a:ext cx="1865291" cy="2447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2" y="3683911"/>
            <a:ext cx="2043206" cy="2640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14" y="3743740"/>
            <a:ext cx="2597230" cy="2580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58" y="723542"/>
            <a:ext cx="1947251" cy="2476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83912"/>
            <a:ext cx="2029196" cy="2640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708" y="3243590"/>
            <a:ext cx="609601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1959</a:t>
            </a:r>
            <a:endParaRPr lang="en-US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399" y="3243590"/>
            <a:ext cx="609601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1965</a:t>
            </a:r>
            <a:endParaRPr lang="en-US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799" y="3243590"/>
            <a:ext cx="609601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1973</a:t>
            </a:r>
            <a:endParaRPr lang="en-US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799" y="3243590"/>
            <a:ext cx="609601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1982</a:t>
            </a:r>
            <a:endParaRPr lang="en-US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799" y="6367790"/>
            <a:ext cx="609601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2008</a:t>
            </a:r>
            <a:endParaRPr lang="en-US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8308" y="6367790"/>
            <a:ext cx="609601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2000</a:t>
            </a:r>
            <a:endParaRPr lang="en-US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6367790"/>
            <a:ext cx="609601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1991</a:t>
            </a:r>
            <a:endParaRPr lang="en-US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71046"/>
            <a:ext cx="5029199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Additional GCAGS 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Conventions - Houston</a:t>
            </a:r>
            <a:endParaRPr lang="en-US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9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7036"/>
            <a:ext cx="4299966" cy="2160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84" y="4572000"/>
            <a:ext cx="4286250" cy="1817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40057"/>
            <a:ext cx="4272534" cy="2331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1"/>
            <a:ext cx="3096937" cy="3886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8" y="227036"/>
            <a:ext cx="3786958" cy="243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0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1850736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8" y="1371600"/>
            <a:ext cx="2440882" cy="15532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52400"/>
            <a:ext cx="2514600" cy="116955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sample of letters associated with the formation of the GCAGS and the first annual meeting - 1951</a:t>
            </a:r>
            <a:endParaRPr lang="en-US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971800"/>
            <a:ext cx="1752600" cy="2462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First GCAGS letterhead</a:t>
            </a:r>
            <a:endParaRPr lang="en-US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019800"/>
            <a:ext cx="2590800" cy="6001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AAPG President’s acceptance to attend first annual meeting of GCAGS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79" y="228601"/>
            <a:ext cx="2031321" cy="25062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70783" y="2777744"/>
            <a:ext cx="2057400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AAPG Bulletin to advertise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88385"/>
            <a:ext cx="2628152" cy="3570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674" y="5552182"/>
            <a:ext cx="1132366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Pope, David E., 1991, The GCAGS, 1951-1990.  A Salute to Forty Years of Progress, </a:t>
            </a:r>
            <a:r>
              <a:rPr lang="en-US" sz="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GCAGS Transactions</a:t>
            </a:r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v. 41, p. 516-523.</a:t>
            </a:r>
            <a:endParaRPr lang="en-US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51" y="228599"/>
            <a:ext cx="1982549" cy="24966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19400" y="2801779"/>
            <a:ext cx="1866226" cy="2462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1000" baseline="30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Annual Meeting cover</a:t>
            </a:r>
            <a:endParaRPr lang="en-US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83" y="3094910"/>
            <a:ext cx="2590339" cy="3276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86843" y="6189077"/>
            <a:ext cx="2747557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Organizational </a:t>
            </a: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Steering </a:t>
            </a: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</a:p>
          <a:p>
            <a:r>
              <a:rPr lang="en-US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1968 </a:t>
            </a:r>
            <a:r>
              <a:rPr lang="en-US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Transactions </a:t>
            </a:r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Dedication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89" y="228600"/>
            <a:ext cx="1832794" cy="24966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928550" y="2766391"/>
            <a:ext cx="2039146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1951 dance, drinks &amp; tips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68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132</TotalTime>
  <Words>133</Words>
  <Application>Microsoft Office PowerPoint</Application>
  <PresentationFormat>On-screen Show (4:3)</PresentationFormat>
  <Paragraphs>39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Paper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-32768</cp:lastModifiedBy>
  <cp:revision>18</cp:revision>
  <cp:lastPrinted>2015-09-16T13:30:26Z</cp:lastPrinted>
  <dcterms:created xsi:type="dcterms:W3CDTF">2015-04-11T12:11:26Z</dcterms:created>
  <dcterms:modified xsi:type="dcterms:W3CDTF">2015-09-16T14:14:31Z</dcterms:modified>
</cp:coreProperties>
</file>